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624" autoAdjust="0"/>
  </p:normalViewPr>
  <p:slideViewPr>
    <p:cSldViewPr>
      <p:cViewPr varScale="1">
        <p:scale>
          <a:sx n="65" d="100"/>
          <a:sy n="65" d="100"/>
        </p:scale>
        <p:origin x="-58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75EC5261-3CEC-49A0-951C-67C0DC119D27}" type="datetimeFigureOut">
              <a:rPr lang="en-ZA" smtClean="0"/>
              <a:t>2012/12/23</a:t>
            </a:fld>
            <a:endParaRPr lang="en-ZA"/>
          </a:p>
        </p:txBody>
      </p:sp>
      <p:sp>
        <p:nvSpPr>
          <p:cNvPr id="17" name="Footer Placeholder 16"/>
          <p:cNvSpPr>
            <a:spLocks noGrp="1"/>
          </p:cNvSpPr>
          <p:nvPr>
            <p:ph type="ftr" sz="quarter" idx="11"/>
          </p:nvPr>
        </p:nvSpPr>
        <p:spPr/>
        <p:txBody>
          <a:bodyPr/>
          <a:lstStyle>
            <a:extLst/>
          </a:lstStyle>
          <a:p>
            <a:endParaRPr lang="en-ZA"/>
          </a:p>
        </p:txBody>
      </p:sp>
      <p:sp>
        <p:nvSpPr>
          <p:cNvPr id="29" name="Slide Number Placeholder 28"/>
          <p:cNvSpPr>
            <a:spLocks noGrp="1"/>
          </p:cNvSpPr>
          <p:nvPr>
            <p:ph type="sldNum" sz="quarter" idx="12"/>
          </p:nvPr>
        </p:nvSpPr>
        <p:spPr/>
        <p:txBody>
          <a:bodyPr/>
          <a:lstStyle>
            <a:extLst/>
          </a:lstStyle>
          <a:p>
            <a:fld id="{BECE273B-07AF-49F3-8FE2-0DFB8952480D}" type="slidenum">
              <a:rPr lang="en-ZA" smtClean="0"/>
              <a:t>‹#›</a:t>
            </a:fld>
            <a:endParaRPr lang="en-ZA"/>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9"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5EC5261-3CEC-49A0-951C-67C0DC119D27}" type="datetimeFigureOut">
              <a:rPr lang="en-ZA" smtClean="0"/>
              <a:t>2012/12/23</a:t>
            </a:fld>
            <a:endParaRPr lang="en-ZA"/>
          </a:p>
        </p:txBody>
      </p:sp>
      <p:sp>
        <p:nvSpPr>
          <p:cNvPr id="5" name="Footer Placeholder 4"/>
          <p:cNvSpPr>
            <a:spLocks noGrp="1"/>
          </p:cNvSpPr>
          <p:nvPr>
            <p:ph type="ftr" sz="quarter" idx="11"/>
          </p:nvPr>
        </p:nvSpPr>
        <p:spPr/>
        <p:txBody>
          <a:bodyPr/>
          <a:lstStyle>
            <a:extLst/>
          </a:lstStyle>
          <a:p>
            <a:endParaRPr lang="en-ZA"/>
          </a:p>
        </p:txBody>
      </p:sp>
      <p:sp>
        <p:nvSpPr>
          <p:cNvPr id="6" name="Slide Number Placeholder 5"/>
          <p:cNvSpPr>
            <a:spLocks noGrp="1"/>
          </p:cNvSpPr>
          <p:nvPr>
            <p:ph type="sldNum" sz="quarter" idx="12"/>
          </p:nvPr>
        </p:nvSpPr>
        <p:spPr/>
        <p:txBody>
          <a:bodyPr/>
          <a:lstStyle>
            <a:extLst/>
          </a:lstStyle>
          <a:p>
            <a:fld id="{BECE273B-07AF-49F3-8FE2-0DFB8952480D}" type="slidenum">
              <a:rPr lang="en-ZA" smtClean="0"/>
              <a:t>‹#›</a:t>
            </a:fld>
            <a:endParaRPr lang="en-Z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40"/>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5EC5261-3CEC-49A0-951C-67C0DC119D27}" type="datetimeFigureOut">
              <a:rPr lang="en-ZA" smtClean="0"/>
              <a:t>2012/12/23</a:t>
            </a:fld>
            <a:endParaRPr lang="en-ZA"/>
          </a:p>
        </p:txBody>
      </p:sp>
      <p:sp>
        <p:nvSpPr>
          <p:cNvPr id="5" name="Footer Placeholder 4"/>
          <p:cNvSpPr>
            <a:spLocks noGrp="1"/>
          </p:cNvSpPr>
          <p:nvPr>
            <p:ph type="ftr" sz="quarter" idx="11"/>
          </p:nvPr>
        </p:nvSpPr>
        <p:spPr/>
        <p:txBody>
          <a:bodyPr/>
          <a:lstStyle>
            <a:extLst/>
          </a:lstStyle>
          <a:p>
            <a:endParaRPr lang="en-ZA"/>
          </a:p>
        </p:txBody>
      </p:sp>
      <p:sp>
        <p:nvSpPr>
          <p:cNvPr id="6" name="Slide Number Placeholder 5"/>
          <p:cNvSpPr>
            <a:spLocks noGrp="1"/>
          </p:cNvSpPr>
          <p:nvPr>
            <p:ph type="sldNum" sz="quarter" idx="12"/>
          </p:nvPr>
        </p:nvSpPr>
        <p:spPr/>
        <p:txBody>
          <a:bodyPr/>
          <a:lstStyle>
            <a:extLst/>
          </a:lstStyle>
          <a:p>
            <a:fld id="{BECE273B-07AF-49F3-8FE2-0DFB8952480D}" type="slidenum">
              <a:rPr lang="en-ZA" smtClean="0"/>
              <a:t>‹#›</a:t>
            </a:fld>
            <a:endParaRPr lang="en-Z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5EC5261-3CEC-49A0-951C-67C0DC119D27}" type="datetimeFigureOut">
              <a:rPr lang="en-ZA" smtClean="0"/>
              <a:t>2012/12/23</a:t>
            </a:fld>
            <a:endParaRPr lang="en-ZA"/>
          </a:p>
        </p:txBody>
      </p:sp>
      <p:sp>
        <p:nvSpPr>
          <p:cNvPr id="5" name="Footer Placeholder 4"/>
          <p:cNvSpPr>
            <a:spLocks noGrp="1"/>
          </p:cNvSpPr>
          <p:nvPr>
            <p:ph type="ftr" sz="quarter" idx="11"/>
          </p:nvPr>
        </p:nvSpPr>
        <p:spPr/>
        <p:txBody>
          <a:bodyPr/>
          <a:lstStyle>
            <a:extLst/>
          </a:lstStyle>
          <a:p>
            <a:endParaRPr lang="en-ZA"/>
          </a:p>
        </p:txBody>
      </p:sp>
      <p:sp>
        <p:nvSpPr>
          <p:cNvPr id="6" name="Slide Number Placeholder 5"/>
          <p:cNvSpPr>
            <a:spLocks noGrp="1"/>
          </p:cNvSpPr>
          <p:nvPr>
            <p:ph type="sldNum" sz="quarter" idx="12"/>
          </p:nvPr>
        </p:nvSpPr>
        <p:spPr/>
        <p:txBody>
          <a:bodyPr/>
          <a:lstStyle>
            <a:extLst/>
          </a:lstStyle>
          <a:p>
            <a:fld id="{BECE273B-07AF-49F3-8FE2-0DFB8952480D}" type="slidenum">
              <a:rPr lang="en-ZA" smtClean="0"/>
              <a:t>‹#›</a:t>
            </a:fld>
            <a:endParaRPr lang="en-Z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7" y="1"/>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5" y="4246564"/>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3"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5EC5261-3CEC-49A0-951C-67C0DC119D27}" type="datetimeFigureOut">
              <a:rPr lang="en-ZA" smtClean="0"/>
              <a:t>2012/12/23</a:t>
            </a:fld>
            <a:endParaRPr lang="en-ZA"/>
          </a:p>
        </p:txBody>
      </p:sp>
      <p:sp>
        <p:nvSpPr>
          <p:cNvPr id="5" name="Footer Placeholder 4"/>
          <p:cNvSpPr>
            <a:spLocks noGrp="1"/>
          </p:cNvSpPr>
          <p:nvPr>
            <p:ph type="ftr" sz="quarter" idx="11"/>
          </p:nvPr>
        </p:nvSpPr>
        <p:spPr/>
        <p:txBody>
          <a:bodyPr/>
          <a:lstStyle>
            <a:extLst/>
          </a:lstStyle>
          <a:p>
            <a:endParaRPr lang="en-ZA"/>
          </a:p>
        </p:txBody>
      </p:sp>
      <p:sp>
        <p:nvSpPr>
          <p:cNvPr id="6" name="Slide Number Placeholder 5"/>
          <p:cNvSpPr>
            <a:spLocks noGrp="1"/>
          </p:cNvSpPr>
          <p:nvPr>
            <p:ph type="sldNum" sz="quarter" idx="12"/>
          </p:nvPr>
        </p:nvSpPr>
        <p:spPr/>
        <p:txBody>
          <a:bodyPr/>
          <a:lstStyle>
            <a:extLst/>
          </a:lstStyle>
          <a:p>
            <a:fld id="{BECE273B-07AF-49F3-8FE2-0DFB8952480D}" type="slidenum">
              <a:rPr lang="en-ZA" smtClean="0"/>
              <a:t>‹#›</a:t>
            </a:fld>
            <a:endParaRPr lang="en-ZA"/>
          </a:p>
        </p:txBody>
      </p:sp>
      <p:sp>
        <p:nvSpPr>
          <p:cNvPr id="7" name="Rectangle 6"/>
          <p:cNvSpPr/>
          <p:nvPr/>
        </p:nvSpPr>
        <p:spPr>
          <a:xfrm>
            <a:off x="363160" y="402265"/>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1"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1"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3"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9"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2"/>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2"/>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5EC5261-3CEC-49A0-951C-67C0DC119D27}" type="datetimeFigureOut">
              <a:rPr lang="en-ZA" smtClean="0"/>
              <a:t>2012/12/23</a:t>
            </a:fld>
            <a:endParaRPr lang="en-ZA"/>
          </a:p>
        </p:txBody>
      </p:sp>
      <p:sp>
        <p:nvSpPr>
          <p:cNvPr id="6" name="Footer Placeholder 5"/>
          <p:cNvSpPr>
            <a:spLocks noGrp="1"/>
          </p:cNvSpPr>
          <p:nvPr>
            <p:ph type="ftr" sz="quarter" idx="11"/>
          </p:nvPr>
        </p:nvSpPr>
        <p:spPr/>
        <p:txBody>
          <a:bodyPr/>
          <a:lstStyle>
            <a:extLst/>
          </a:lstStyle>
          <a:p>
            <a:endParaRPr lang="en-ZA"/>
          </a:p>
        </p:txBody>
      </p:sp>
      <p:sp>
        <p:nvSpPr>
          <p:cNvPr id="7" name="Slide Number Placeholder 6"/>
          <p:cNvSpPr>
            <a:spLocks noGrp="1"/>
          </p:cNvSpPr>
          <p:nvPr>
            <p:ph type="sldNum" sz="quarter" idx="12"/>
          </p:nvPr>
        </p:nvSpPr>
        <p:spPr/>
        <p:txBody>
          <a:bodyPr/>
          <a:lstStyle>
            <a:extLst/>
          </a:lstStyle>
          <a:p>
            <a:fld id="{BECE273B-07AF-49F3-8FE2-0DFB8952480D}" type="slidenum">
              <a:rPr lang="en-ZA" smtClean="0"/>
              <a:t>‹#›</a:t>
            </a:fld>
            <a:endParaRPr lang="en-Z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6"/>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1"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1"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6"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5EC5261-3CEC-49A0-951C-67C0DC119D27}" type="datetimeFigureOut">
              <a:rPr lang="en-ZA" smtClean="0"/>
              <a:t>2012/12/23</a:t>
            </a:fld>
            <a:endParaRPr lang="en-ZA"/>
          </a:p>
        </p:txBody>
      </p:sp>
      <p:sp>
        <p:nvSpPr>
          <p:cNvPr id="8" name="Footer Placeholder 7"/>
          <p:cNvSpPr>
            <a:spLocks noGrp="1"/>
          </p:cNvSpPr>
          <p:nvPr>
            <p:ph type="ftr" sz="quarter" idx="11"/>
          </p:nvPr>
        </p:nvSpPr>
        <p:spPr/>
        <p:txBody>
          <a:bodyPr/>
          <a:lstStyle>
            <a:extLst/>
          </a:lstStyle>
          <a:p>
            <a:endParaRPr lang="en-ZA"/>
          </a:p>
        </p:txBody>
      </p:sp>
      <p:sp>
        <p:nvSpPr>
          <p:cNvPr id="9" name="Slide Number Placeholder 8"/>
          <p:cNvSpPr>
            <a:spLocks noGrp="1"/>
          </p:cNvSpPr>
          <p:nvPr>
            <p:ph type="sldNum" sz="quarter" idx="12"/>
          </p:nvPr>
        </p:nvSpPr>
        <p:spPr/>
        <p:txBody>
          <a:bodyPr/>
          <a:lstStyle>
            <a:extLst/>
          </a:lstStyle>
          <a:p>
            <a:fld id="{BECE273B-07AF-49F3-8FE2-0DFB8952480D}" type="slidenum">
              <a:rPr lang="en-ZA" smtClean="0"/>
              <a:t>‹#›</a:t>
            </a:fld>
            <a:endParaRPr lang="en-ZA"/>
          </a:p>
        </p:txBody>
      </p:sp>
      <p:sp>
        <p:nvSpPr>
          <p:cNvPr id="16" name="Rectangle 15"/>
          <p:cNvSpPr/>
          <p:nvPr/>
        </p:nvSpPr>
        <p:spPr>
          <a:xfrm>
            <a:off x="87791"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3"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5"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1"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5EC5261-3CEC-49A0-951C-67C0DC119D27}" type="datetimeFigureOut">
              <a:rPr lang="en-ZA" smtClean="0"/>
              <a:t>2012/12/23</a:t>
            </a:fld>
            <a:endParaRPr lang="en-ZA"/>
          </a:p>
        </p:txBody>
      </p:sp>
      <p:sp>
        <p:nvSpPr>
          <p:cNvPr id="4" name="Footer Placeholder 3"/>
          <p:cNvSpPr>
            <a:spLocks noGrp="1"/>
          </p:cNvSpPr>
          <p:nvPr>
            <p:ph type="ftr" sz="quarter" idx="11"/>
          </p:nvPr>
        </p:nvSpPr>
        <p:spPr/>
        <p:txBody>
          <a:bodyPr/>
          <a:lstStyle>
            <a:extLst/>
          </a:lstStyle>
          <a:p>
            <a:endParaRPr lang="en-ZA"/>
          </a:p>
        </p:txBody>
      </p:sp>
      <p:sp>
        <p:nvSpPr>
          <p:cNvPr id="5" name="Slide Number Placeholder 4"/>
          <p:cNvSpPr>
            <a:spLocks noGrp="1"/>
          </p:cNvSpPr>
          <p:nvPr>
            <p:ph type="sldNum" sz="quarter" idx="12"/>
          </p:nvPr>
        </p:nvSpPr>
        <p:spPr/>
        <p:txBody>
          <a:bodyPr/>
          <a:lstStyle>
            <a:extLst/>
          </a:lstStyle>
          <a:p>
            <a:fld id="{BECE273B-07AF-49F3-8FE2-0DFB8952480D}" type="slidenum">
              <a:rPr lang="en-ZA" smtClean="0"/>
              <a:t>‹#›</a:t>
            </a:fld>
            <a:endParaRPr lang="en-Z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75EC5261-3CEC-49A0-951C-67C0DC119D27}" type="datetimeFigureOut">
              <a:rPr lang="en-ZA" smtClean="0"/>
              <a:t>2012/12/23</a:t>
            </a:fld>
            <a:endParaRPr lang="en-ZA"/>
          </a:p>
        </p:txBody>
      </p:sp>
      <p:sp>
        <p:nvSpPr>
          <p:cNvPr id="3" name="Footer Placeholder 2"/>
          <p:cNvSpPr>
            <a:spLocks noGrp="1"/>
          </p:cNvSpPr>
          <p:nvPr>
            <p:ph type="ftr" sz="quarter" idx="11"/>
          </p:nvPr>
        </p:nvSpPr>
        <p:spPr/>
        <p:txBody>
          <a:bodyPr/>
          <a:lstStyle>
            <a:extLst/>
          </a:lstStyle>
          <a:p>
            <a:endParaRPr lang="en-ZA"/>
          </a:p>
        </p:txBody>
      </p:sp>
      <p:sp>
        <p:nvSpPr>
          <p:cNvPr id="4" name="Slide Number Placeholder 3"/>
          <p:cNvSpPr>
            <a:spLocks noGrp="1"/>
          </p:cNvSpPr>
          <p:nvPr>
            <p:ph type="sldNum" sz="quarter" idx="12"/>
          </p:nvPr>
        </p:nvSpPr>
        <p:spPr/>
        <p:txBody>
          <a:bodyPr/>
          <a:lstStyle>
            <a:extLst/>
          </a:lstStyle>
          <a:p>
            <a:fld id="{BECE273B-07AF-49F3-8FE2-0DFB8952480D}" type="slidenum">
              <a:rPr lang="en-ZA" smtClean="0"/>
              <a:t>‹#›</a:t>
            </a:fld>
            <a:endParaRPr lang="en-Z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5EC5261-3CEC-49A0-951C-67C0DC119D27}" type="datetimeFigureOut">
              <a:rPr lang="en-ZA" smtClean="0"/>
              <a:t>2012/12/23</a:t>
            </a:fld>
            <a:endParaRPr lang="en-ZA"/>
          </a:p>
        </p:txBody>
      </p:sp>
      <p:sp>
        <p:nvSpPr>
          <p:cNvPr id="6" name="Footer Placeholder 5"/>
          <p:cNvSpPr>
            <a:spLocks noGrp="1"/>
          </p:cNvSpPr>
          <p:nvPr>
            <p:ph type="ftr" sz="quarter" idx="11"/>
          </p:nvPr>
        </p:nvSpPr>
        <p:spPr/>
        <p:txBody>
          <a:bodyPr/>
          <a:lstStyle>
            <a:extLst/>
          </a:lstStyle>
          <a:p>
            <a:endParaRPr lang="en-ZA"/>
          </a:p>
        </p:txBody>
      </p:sp>
      <p:sp>
        <p:nvSpPr>
          <p:cNvPr id="7" name="Slide Number Placeholder 6"/>
          <p:cNvSpPr>
            <a:spLocks noGrp="1"/>
          </p:cNvSpPr>
          <p:nvPr>
            <p:ph type="sldNum" sz="quarter" idx="12"/>
          </p:nvPr>
        </p:nvSpPr>
        <p:spPr/>
        <p:txBody>
          <a:bodyPr/>
          <a:lstStyle>
            <a:extLst/>
          </a:lstStyle>
          <a:p>
            <a:fld id="{BECE273B-07AF-49F3-8FE2-0DFB8952480D}" type="slidenum">
              <a:rPr lang="en-ZA" smtClean="0"/>
              <a:t>‹#›</a:t>
            </a:fld>
            <a:endParaRPr lang="en-Z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1"/>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3"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3" y="1219200"/>
            <a:ext cx="132763" cy="128467"/>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2"/>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2"/>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3" y="1371600"/>
            <a:ext cx="132763" cy="128467"/>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9" y="1474763"/>
            <a:ext cx="132763" cy="128467"/>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500"/>
            <a:ext cx="2133600" cy="365125"/>
          </a:xfrm>
        </p:spPr>
        <p:txBody>
          <a:bodyPr/>
          <a:lstStyle>
            <a:extLst/>
          </a:lstStyle>
          <a:p>
            <a:fld id="{75EC5261-3CEC-49A0-951C-67C0DC119D27}" type="datetimeFigureOut">
              <a:rPr lang="en-ZA" smtClean="0"/>
              <a:t>2012/12/23</a:t>
            </a:fld>
            <a:endParaRPr lang="en-ZA"/>
          </a:p>
        </p:txBody>
      </p:sp>
      <p:sp>
        <p:nvSpPr>
          <p:cNvPr id="6" name="Footer Placeholder 5"/>
          <p:cNvSpPr>
            <a:spLocks noGrp="1"/>
          </p:cNvSpPr>
          <p:nvPr>
            <p:ph type="ftr" sz="quarter" idx="11"/>
          </p:nvPr>
        </p:nvSpPr>
        <p:spPr>
          <a:xfrm>
            <a:off x="914400" y="55500"/>
            <a:ext cx="5562600" cy="365125"/>
          </a:xfrm>
        </p:spPr>
        <p:txBody>
          <a:bodyPr/>
          <a:lstStyle>
            <a:extLst/>
          </a:lstStyle>
          <a:p>
            <a:endParaRPr lang="en-ZA"/>
          </a:p>
        </p:txBody>
      </p:sp>
      <p:sp>
        <p:nvSpPr>
          <p:cNvPr id="7" name="Slide Number Placeholder 6"/>
          <p:cNvSpPr>
            <a:spLocks noGrp="1"/>
          </p:cNvSpPr>
          <p:nvPr>
            <p:ph type="sldNum" sz="quarter" idx="12"/>
          </p:nvPr>
        </p:nvSpPr>
        <p:spPr>
          <a:xfrm>
            <a:off x="8610600" y="55500"/>
            <a:ext cx="457200" cy="365125"/>
          </a:xfrm>
        </p:spPr>
        <p:txBody>
          <a:bodyPr/>
          <a:lstStyle>
            <a:extLst/>
          </a:lstStyle>
          <a:p>
            <a:fld id="{BECE273B-07AF-49F3-8FE2-0DFB8952480D}" type="slidenum">
              <a:rPr lang="en-ZA" smtClean="0"/>
              <a:t>‹#›</a:t>
            </a:fld>
            <a:endParaRPr lang="en-Z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9"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6"/>
            <a:ext cx="2133600" cy="365125"/>
          </a:xfrm>
          <a:prstGeom prst="rect">
            <a:avLst/>
          </a:prstGeom>
        </p:spPr>
        <p:txBody>
          <a:bodyPr vert="horz" anchor="b"/>
          <a:lstStyle>
            <a:lvl1pPr algn="l" eaLnBrk="1" latinLnBrk="0" hangingPunct="1">
              <a:defRPr kumimoji="0" sz="1100">
                <a:solidFill>
                  <a:schemeClr val="tx2"/>
                </a:solidFill>
              </a:defRPr>
            </a:lvl1pPr>
            <a:extLst/>
          </a:lstStyle>
          <a:p>
            <a:fld id="{75EC5261-3CEC-49A0-951C-67C0DC119D27}" type="datetimeFigureOut">
              <a:rPr lang="en-ZA" smtClean="0"/>
              <a:t>2012/12/23</a:t>
            </a:fld>
            <a:endParaRPr lang="en-ZA"/>
          </a:p>
        </p:txBody>
      </p:sp>
      <p:sp>
        <p:nvSpPr>
          <p:cNvPr id="3" name="Footer Placeholder 2"/>
          <p:cNvSpPr>
            <a:spLocks noGrp="1"/>
          </p:cNvSpPr>
          <p:nvPr>
            <p:ph type="ftr" sz="quarter" idx="3"/>
          </p:nvPr>
        </p:nvSpPr>
        <p:spPr>
          <a:xfrm>
            <a:off x="914400" y="6416676"/>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ZA"/>
          </a:p>
        </p:txBody>
      </p:sp>
      <p:sp>
        <p:nvSpPr>
          <p:cNvPr id="23" name="Slide Number Placeholder 22"/>
          <p:cNvSpPr>
            <a:spLocks noGrp="1"/>
          </p:cNvSpPr>
          <p:nvPr>
            <p:ph type="sldNum" sz="quarter" idx="4"/>
          </p:nvPr>
        </p:nvSpPr>
        <p:spPr>
          <a:xfrm>
            <a:off x="8610600" y="6416676"/>
            <a:ext cx="457200" cy="365125"/>
          </a:xfrm>
          <a:prstGeom prst="rect">
            <a:avLst/>
          </a:prstGeom>
        </p:spPr>
        <p:txBody>
          <a:bodyPr vert="horz" anchor="b"/>
          <a:lstStyle>
            <a:lvl1pPr algn="l" eaLnBrk="1" latinLnBrk="0" hangingPunct="1">
              <a:defRPr kumimoji="0" sz="1200">
                <a:solidFill>
                  <a:schemeClr val="tx2"/>
                </a:solidFill>
              </a:defRPr>
            </a:lvl1pPr>
            <a:extLst/>
          </a:lstStyle>
          <a:p>
            <a:fld id="{BECE273B-07AF-49F3-8FE2-0DFB8952480D}" type="slidenum">
              <a:rPr lang="en-ZA" smtClean="0"/>
              <a:t>‹#›</a:t>
            </a:fld>
            <a:endParaRPr lang="en-ZA"/>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en.wikipedia.org/wiki/Confederation_of_African_Football" TargetMode="External"/><Relationship Id="rId2" Type="http://schemas.openxmlformats.org/officeDocument/2006/relationships/hyperlink" Target="http://en.wikipedia.org/wiki/Cameroon" TargetMode="External"/><Relationship Id="rId1" Type="http://schemas.openxmlformats.org/officeDocument/2006/relationships/slideLayout" Target="../slideLayouts/slideLayout7.xml"/><Relationship Id="rId5" Type="http://schemas.openxmlformats.org/officeDocument/2006/relationships/hyperlink" Target="http://en.wikipedia.org/wiki/International_Olympic_Committee" TargetMode="External"/><Relationship Id="rId4" Type="http://schemas.openxmlformats.org/officeDocument/2006/relationships/hyperlink" Target="http://en.wikipedia.org/wiki/Sepp_Blatter"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en.wikipedia.org/wiki/Cameroon" TargetMode="External"/><Relationship Id="rId2" Type="http://schemas.openxmlformats.org/officeDocument/2006/relationships/hyperlink" Target="http://en.wikipedia.org/wiki/Garoua" TargetMode="External"/><Relationship Id="rId1" Type="http://schemas.openxmlformats.org/officeDocument/2006/relationships/slideLayout" Target="../slideLayouts/slideLayout7.xml"/><Relationship Id="rId4" Type="http://schemas.openxmlformats.org/officeDocument/2006/relationships/hyperlink" Target="http://en.wikipedia.org/wiki/Middle_distance_runner"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en.wikipedia.org/wiki/Fula_people" TargetMode="External"/><Relationship Id="rId7" Type="http://schemas.openxmlformats.org/officeDocument/2006/relationships/hyperlink" Target="http://en.wikipedia.org/wiki/Paul_Biya" TargetMode="External"/><Relationship Id="rId2" Type="http://schemas.openxmlformats.org/officeDocument/2006/relationships/hyperlink" Target="http://en.wikipedia.org/wiki/Sokoto_Caliphate" TargetMode="External"/><Relationship Id="rId1" Type="http://schemas.openxmlformats.org/officeDocument/2006/relationships/slideLayout" Target="../slideLayouts/slideLayout7.xml"/><Relationship Id="rId6" Type="http://schemas.openxmlformats.org/officeDocument/2006/relationships/hyperlink" Target="http://en.wikipedia.org/wiki/Prime_Minister_of_Cameroon" TargetMode="External"/><Relationship Id="rId5" Type="http://schemas.openxmlformats.org/officeDocument/2006/relationships/hyperlink" Target="http://en.wikipedia.org/wiki/Sadou_Hayatou" TargetMode="External"/><Relationship Id="rId4" Type="http://schemas.openxmlformats.org/officeDocument/2006/relationships/hyperlink" Target="http://en.wikipedia.org/wiki/Issa_Hayatou"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43541" y="2924945"/>
            <a:ext cx="8160907"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0" b="1" i="0" u="none" strike="noStrike" cap="none" normalizeH="0" baseline="0" dirty="0" err="1"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Issa</a:t>
            </a:r>
            <a:r>
              <a:rPr kumimoji="0" lang="en-US" sz="8000" b="1" i="0" u="none" strike="noStrike" cap="none" normalizeH="0" baseline="0" dirty="0"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 </a:t>
            </a:r>
            <a:r>
              <a:rPr kumimoji="0" lang="en-US" sz="8000" b="1" i="0" u="none" strike="noStrike" cap="none" normalizeH="0" baseline="0" dirty="0" err="1" smtClean="0">
                <a:ln>
                  <a:noFill/>
                </a:ln>
                <a:solidFill>
                  <a:schemeClr val="tx1"/>
                </a:solidFill>
                <a:effectLst>
                  <a:outerShdw blurRad="38100" dist="38100" dir="2700000" algn="tl">
                    <a:srgbClr val="000000">
                      <a:alpha val="43137"/>
                    </a:srgbClr>
                  </a:outerShdw>
                </a:effectLst>
                <a:latin typeface="Calibri" pitchFamily="34" charset="0"/>
                <a:ea typeface="Times New Roman" pitchFamily="18" charset="0"/>
                <a:cs typeface="Times New Roman" pitchFamily="18" charset="0"/>
              </a:rPr>
              <a:t>Hayatou</a:t>
            </a:r>
            <a:endParaRPr kumimoji="0" lang="en-ZA" sz="44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47531" y="1754814"/>
            <a:ext cx="8448939"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24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Issa</a:t>
            </a: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2400" b="1"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Hayatou</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(born 9 August 1946) is a </a:t>
            </a:r>
            <a:r>
              <a:rPr kumimoji="0" lang="en-US" sz="2400" b="0" i="0" u="none" strike="noStrike" cap="none" normalizeH="0" baseline="0" dirty="0" smtClean="0">
                <a:ln>
                  <a:noFill/>
                </a:ln>
                <a:solidFill>
                  <a:srgbClr val="0000FF"/>
                </a:solidFill>
                <a:effectLst/>
                <a:latin typeface="Calibri" pitchFamily="34" charset="0"/>
                <a:ea typeface="Times New Roman" pitchFamily="18" charset="0"/>
                <a:cs typeface="Times New Roman" pitchFamily="18" charset="0"/>
                <a:hlinkClick r:id="rId2" tooltip="Cameroon"/>
              </a:rPr>
              <a:t>Cameroonian</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former athlete and sports executive. He has been the president of the </a:t>
            </a:r>
            <a:r>
              <a:rPr kumimoji="0" lang="en-US" sz="2400" b="0" i="0" u="none" strike="noStrike" cap="none" normalizeH="0" baseline="0" dirty="0" smtClean="0">
                <a:ln>
                  <a:noFill/>
                </a:ln>
                <a:solidFill>
                  <a:srgbClr val="0000FF"/>
                </a:solidFill>
                <a:effectLst/>
                <a:latin typeface="Calibri" pitchFamily="34" charset="0"/>
                <a:ea typeface="Times New Roman" pitchFamily="18" charset="0"/>
                <a:cs typeface="Times New Roman" pitchFamily="18" charset="0"/>
                <a:hlinkClick r:id="rId3" tooltip="Confederation of African Football"/>
              </a:rPr>
              <a:t>Confederation of African Football</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(CAF) since in 1987. </a:t>
            </a: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In 2002, he ran for president of FIFA but was defeated by current president </a:t>
            </a:r>
            <a:r>
              <a:rPr kumimoji="0" lang="en-US" sz="2400" b="0" i="0" u="none" strike="noStrike" cap="none" normalizeH="0" baseline="0" dirty="0" err="1" smtClean="0">
                <a:ln>
                  <a:noFill/>
                </a:ln>
                <a:solidFill>
                  <a:srgbClr val="0000FF"/>
                </a:solidFill>
                <a:effectLst/>
                <a:latin typeface="Calibri" pitchFamily="34" charset="0"/>
                <a:ea typeface="Times New Roman" pitchFamily="18" charset="0"/>
                <a:cs typeface="Times New Roman" pitchFamily="18" charset="0"/>
                <a:hlinkClick r:id="rId4" tooltip="Sepp Blatter"/>
              </a:rPr>
              <a:t>Sepp</a:t>
            </a:r>
            <a:r>
              <a:rPr kumimoji="0" lang="en-US" sz="2400" b="0" i="0" u="none" strike="noStrike" cap="none" normalizeH="0" baseline="0" dirty="0" smtClean="0">
                <a:ln>
                  <a:noFill/>
                </a:ln>
                <a:solidFill>
                  <a:srgbClr val="0000FF"/>
                </a:solidFill>
                <a:effectLst/>
                <a:latin typeface="Calibri" pitchFamily="34" charset="0"/>
                <a:ea typeface="Times New Roman" pitchFamily="18" charset="0"/>
                <a:cs typeface="Times New Roman" pitchFamily="18" charset="0"/>
                <a:hlinkClick r:id="rId4" tooltip="Sepp Blatter"/>
              </a:rPr>
              <a:t> </a:t>
            </a:r>
            <a:r>
              <a:rPr kumimoji="0" lang="en-US" sz="2400" b="0" i="0" u="none" strike="noStrike" cap="none" normalizeH="0" baseline="0" dirty="0" err="1" smtClean="0">
                <a:ln>
                  <a:noFill/>
                </a:ln>
                <a:solidFill>
                  <a:srgbClr val="0000FF"/>
                </a:solidFill>
                <a:effectLst/>
                <a:latin typeface="Calibri" pitchFamily="34" charset="0"/>
                <a:ea typeface="Times New Roman" pitchFamily="18" charset="0"/>
                <a:cs typeface="Times New Roman" pitchFamily="18" charset="0"/>
                <a:hlinkClick r:id="rId4" tooltip="Sepp Blatter"/>
              </a:rPr>
              <a:t>Blatter</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He is also a member of the </a:t>
            </a:r>
            <a:r>
              <a:rPr kumimoji="0" lang="en-US" sz="2400" b="0" i="0" u="none" strike="noStrike" cap="none" normalizeH="0" baseline="0" dirty="0" smtClean="0">
                <a:ln>
                  <a:noFill/>
                </a:ln>
                <a:solidFill>
                  <a:srgbClr val="0000FF"/>
                </a:solidFill>
                <a:effectLst/>
                <a:latin typeface="Calibri" pitchFamily="34" charset="0"/>
                <a:ea typeface="Times New Roman" pitchFamily="18" charset="0"/>
                <a:cs typeface="Times New Roman" pitchFamily="18" charset="0"/>
                <a:hlinkClick r:id="rId5" tooltip="International Olympic Committee"/>
              </a:rPr>
              <a:t>International Olympic Committee</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(IOC).</a:t>
            </a:r>
            <a:endParaRPr kumimoji="0" lang="en-ZA"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In November 2010 he was alleged by the BBC to have taken bribes in the 1990s regarding the awarding of World Cup television rights. The IOC has announced it will investigate him.</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395536" y="2260900"/>
            <a:ext cx="8208912"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Hayatou</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is the fifth president of the Confederation of African Football. He was born in </a:t>
            </a:r>
            <a:r>
              <a:rPr kumimoji="0" lang="en-US" sz="2400" b="0" i="0" u="none" strike="noStrike" cap="none" normalizeH="0" baseline="0" dirty="0" err="1" smtClean="0">
                <a:ln>
                  <a:noFill/>
                </a:ln>
                <a:solidFill>
                  <a:srgbClr val="0000FF"/>
                </a:solidFill>
                <a:effectLst/>
                <a:latin typeface="Calibri" pitchFamily="34" charset="0"/>
                <a:ea typeface="Times New Roman" pitchFamily="18" charset="0"/>
                <a:cs typeface="Times New Roman" pitchFamily="18" charset="0"/>
                <a:hlinkClick r:id="rId2" tooltip="Garoua"/>
              </a:rPr>
              <a:t>Garoua</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2400" b="0" i="0" u="none" strike="noStrike" cap="none" normalizeH="0" baseline="0" dirty="0" smtClean="0">
                <a:ln>
                  <a:noFill/>
                </a:ln>
                <a:solidFill>
                  <a:srgbClr val="0000FF"/>
                </a:solidFill>
                <a:effectLst/>
                <a:latin typeface="Calibri" pitchFamily="34" charset="0"/>
                <a:ea typeface="Times New Roman" pitchFamily="18" charset="0"/>
                <a:cs typeface="Times New Roman" pitchFamily="18" charset="0"/>
                <a:hlinkClick r:id="rId3" tooltip="Cameroon"/>
              </a:rPr>
              <a:t>Cameroon</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the son of a local Sultan, and became a </a:t>
            </a:r>
            <a:r>
              <a:rPr kumimoji="0" lang="en-US" sz="2400" b="0" i="0" u="none" strike="noStrike" cap="none" normalizeH="0" baseline="0" dirty="0" smtClean="0">
                <a:ln>
                  <a:noFill/>
                </a:ln>
                <a:solidFill>
                  <a:srgbClr val="0000FF"/>
                </a:solidFill>
                <a:effectLst/>
                <a:latin typeface="Calibri" pitchFamily="34" charset="0"/>
                <a:ea typeface="Times New Roman" pitchFamily="18" charset="0"/>
                <a:cs typeface="Times New Roman" pitchFamily="18" charset="0"/>
                <a:hlinkClick r:id="rId4" tooltip="Middle distance runner"/>
              </a:rPr>
              <a:t>middle distance runner</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and physical education teacher. </a:t>
            </a:r>
          </a:p>
          <a:p>
            <a:pPr marL="0" marR="0" lvl="0" indent="0" algn="l" defTabSz="914400" rtl="0" eaLnBrk="0" fontAlgn="base" latinLnBrk="0" hangingPunct="0">
              <a:lnSpc>
                <a:spcPct val="100000"/>
              </a:lnSpc>
              <a:spcBef>
                <a:spcPct val="0"/>
              </a:spcBef>
              <a:spcAft>
                <a:spcPct val="0"/>
              </a:spcAft>
              <a:buClrTx/>
              <a:buSzTx/>
              <a:buFontTx/>
              <a:buNone/>
              <a:tabLst/>
            </a:pPr>
            <a:endParaRPr lang="en-US" sz="2400" dirty="0">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Hayatou</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had a successful career as an athlete, becoming a member of the Cameroonian national squads in both Basketball and Athletics, and holding national record times in the 400 and 800 meter running.</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2"/>
          <p:cNvSpPr/>
          <p:nvPr/>
        </p:nvSpPr>
        <p:spPr>
          <a:xfrm>
            <a:off x="683568" y="620688"/>
            <a:ext cx="6391467" cy="830997"/>
          </a:xfrm>
          <a:prstGeom prst="rect">
            <a:avLst/>
          </a:prstGeom>
        </p:spPr>
        <p:txBody>
          <a:bodyPr wrap="square">
            <a:spAutoFit/>
          </a:bodyPr>
          <a:lstStyle/>
          <a:p>
            <a:pPr lvl="0" algn="ctr" fontAlgn="base">
              <a:spcBef>
                <a:spcPct val="0"/>
              </a:spcBef>
              <a:spcAft>
                <a:spcPct val="0"/>
              </a:spcAft>
            </a:pPr>
            <a:r>
              <a:rPr lang="en-US" sz="4800" b="1" dirty="0">
                <a:latin typeface="Calibri" pitchFamily="34" charset="0"/>
                <a:ea typeface="Times New Roman" pitchFamily="18" charset="0"/>
                <a:cs typeface="Times New Roman" pitchFamily="18" charset="0"/>
              </a:rPr>
              <a:t>Life and career</a:t>
            </a:r>
            <a:endParaRPr kumimoji="0" lang="en-ZA"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ChangeArrowheads="1"/>
          </p:cNvSpPr>
          <p:nvPr/>
        </p:nvSpPr>
        <p:spPr bwMode="auto">
          <a:xfrm>
            <a:off x="251520" y="292584"/>
            <a:ext cx="889248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He is married with four children. The </a:t>
            </a:r>
            <a:r>
              <a:rPr kumimoji="0" lang="en-US" sz="32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Hayatou</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family are traditional holders of the sultanate (</a:t>
            </a:r>
            <a:r>
              <a:rPr kumimoji="0" lang="en-US" sz="3200" b="0" i="1"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Lamidat</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from the </a:t>
            </a:r>
            <a:r>
              <a:rPr kumimoji="0" lang="en-US" sz="3200" b="0" i="0" u="none" strike="noStrike" cap="none" normalizeH="0" baseline="0" dirty="0" err="1" smtClean="0">
                <a:ln>
                  <a:noFill/>
                </a:ln>
                <a:solidFill>
                  <a:srgbClr val="0000FF"/>
                </a:solidFill>
                <a:effectLst/>
                <a:latin typeface="Calibri" pitchFamily="34" charset="0"/>
                <a:ea typeface="Times New Roman" pitchFamily="18" charset="0"/>
                <a:cs typeface="Times New Roman" pitchFamily="18" charset="0"/>
                <a:hlinkClick r:id="rId2" tooltip="Sokoto Caliphate"/>
              </a:rPr>
              <a:t>Sokoto</a:t>
            </a:r>
            <a:r>
              <a:rPr kumimoji="0" lang="en-US" sz="3200" b="0" i="0" u="none" strike="noStrike" cap="none" normalizeH="0" baseline="0" dirty="0" smtClean="0">
                <a:ln>
                  <a:noFill/>
                </a:ln>
                <a:solidFill>
                  <a:srgbClr val="0000FF"/>
                </a:solidFill>
                <a:effectLst/>
                <a:latin typeface="Calibri" pitchFamily="34" charset="0"/>
                <a:ea typeface="Times New Roman" pitchFamily="18" charset="0"/>
                <a:cs typeface="Times New Roman" pitchFamily="18" charset="0"/>
                <a:hlinkClick r:id="rId2" tooltip="Sokoto Caliphate"/>
              </a:rPr>
              <a:t> Caliphate</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's traditional </a:t>
            </a:r>
            <a:r>
              <a:rPr kumimoji="0" lang="en-US" sz="3200" b="0" i="0" u="none" strike="noStrike" cap="none" normalizeH="0" baseline="0" dirty="0" err="1" smtClean="0">
                <a:ln>
                  <a:noFill/>
                </a:ln>
                <a:solidFill>
                  <a:srgbClr val="0000FF"/>
                </a:solidFill>
                <a:effectLst/>
                <a:latin typeface="Calibri" pitchFamily="34" charset="0"/>
                <a:ea typeface="Times New Roman" pitchFamily="18" charset="0"/>
                <a:cs typeface="Times New Roman" pitchFamily="18" charset="0"/>
                <a:hlinkClick r:id="rId3" tooltip="Fula people"/>
              </a:rPr>
              <a:t>Fula</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title </a:t>
            </a:r>
            <a:r>
              <a:rPr kumimoji="0" lang="en-US" sz="3200" b="0" i="1"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Lamine</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of </a:t>
            </a:r>
            <a:r>
              <a:rPr kumimoji="0" lang="en-US" sz="32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Garoua</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en-US" sz="32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Hayatou</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was son of the reigning sultan, and many relatives have acceded to powerful positions in Cameroonian society.</a:t>
            </a:r>
            <a:r>
              <a:rPr kumimoji="0" lang="en-US" sz="3200" b="0" i="0" u="none" strike="noStrike" cap="none" normalizeH="0" baseline="30000" dirty="0" smtClean="0">
                <a:ln>
                  <a:noFill/>
                </a:ln>
                <a:solidFill>
                  <a:srgbClr val="0000FF"/>
                </a:solidFill>
                <a:effectLst/>
                <a:latin typeface="Calibri" pitchFamily="34" charset="0"/>
                <a:ea typeface="Times New Roman" pitchFamily="18" charset="0"/>
                <a:cs typeface="Times New Roman" pitchFamily="18" charset="0"/>
                <a:hlinkClick r:id="rId4"/>
              </a:rPr>
              <a:t>[3]</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Most notable is </a:t>
            </a:r>
            <a:r>
              <a:rPr kumimoji="0" lang="en-US" sz="32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Issa's</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brother </a:t>
            </a:r>
            <a:r>
              <a:rPr kumimoji="0" lang="en-US" sz="3200" b="0" i="0" u="none" strike="noStrike" cap="none" normalizeH="0" baseline="0" dirty="0" err="1" smtClean="0">
                <a:ln>
                  <a:noFill/>
                </a:ln>
                <a:solidFill>
                  <a:srgbClr val="0000FF"/>
                </a:solidFill>
                <a:effectLst/>
                <a:latin typeface="Calibri" pitchFamily="34" charset="0"/>
                <a:ea typeface="Times New Roman" pitchFamily="18" charset="0"/>
                <a:cs typeface="Times New Roman" pitchFamily="18" charset="0"/>
                <a:hlinkClick r:id="rId5" tooltip="Sadou Hayatou"/>
              </a:rPr>
              <a:t>Sadou</a:t>
            </a:r>
            <a:r>
              <a:rPr kumimoji="0" lang="en-US" sz="3200" b="0" i="0" u="none" strike="noStrike" cap="none" normalizeH="0" baseline="0" dirty="0" smtClean="0">
                <a:ln>
                  <a:noFill/>
                </a:ln>
                <a:solidFill>
                  <a:srgbClr val="0000FF"/>
                </a:solidFill>
                <a:effectLst/>
                <a:latin typeface="Calibri" pitchFamily="34" charset="0"/>
                <a:ea typeface="Times New Roman" pitchFamily="18" charset="0"/>
                <a:cs typeface="Times New Roman" pitchFamily="18" charset="0"/>
                <a:hlinkClick r:id="rId5" tooltip="Sadou Hayatou"/>
              </a:rPr>
              <a:t> </a:t>
            </a:r>
            <a:r>
              <a:rPr kumimoji="0" lang="en-US" sz="3200" b="0" i="0" u="none" strike="noStrike" cap="none" normalizeH="0" baseline="0" dirty="0" err="1" smtClean="0">
                <a:ln>
                  <a:noFill/>
                </a:ln>
                <a:solidFill>
                  <a:srgbClr val="0000FF"/>
                </a:solidFill>
                <a:effectLst/>
                <a:latin typeface="Calibri" pitchFamily="34" charset="0"/>
                <a:ea typeface="Times New Roman" pitchFamily="18" charset="0"/>
                <a:cs typeface="Times New Roman" pitchFamily="18" charset="0"/>
                <a:hlinkClick r:id="rId5" tooltip="Sadou Hayatou"/>
              </a:rPr>
              <a:t>Hayatou</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 former </a:t>
            </a:r>
            <a:r>
              <a:rPr kumimoji="0" lang="en-US" sz="3200" b="0" i="0" u="none" strike="noStrike" cap="none" normalizeH="0" baseline="0" dirty="0" smtClean="0">
                <a:ln>
                  <a:noFill/>
                </a:ln>
                <a:solidFill>
                  <a:srgbClr val="0000FF"/>
                </a:solidFill>
                <a:effectLst/>
                <a:latin typeface="Calibri" pitchFamily="34" charset="0"/>
                <a:ea typeface="Times New Roman" pitchFamily="18" charset="0"/>
                <a:cs typeface="Times New Roman" pitchFamily="18" charset="0"/>
                <a:hlinkClick r:id="rId6" tooltip="Prime Minister of Cameroon"/>
              </a:rPr>
              <a:t>Prime Minister of Cameroon</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and longtime high official under Cameroon president </a:t>
            </a:r>
            <a:r>
              <a:rPr kumimoji="0" lang="en-US" sz="3200" b="0" i="0" u="none" strike="noStrike" cap="none" normalizeH="0" baseline="0" dirty="0" smtClean="0">
                <a:ln>
                  <a:noFill/>
                </a:ln>
                <a:solidFill>
                  <a:srgbClr val="0000FF"/>
                </a:solidFill>
                <a:effectLst/>
                <a:latin typeface="Calibri" pitchFamily="34" charset="0"/>
                <a:ea typeface="Times New Roman" pitchFamily="18" charset="0"/>
                <a:cs typeface="Times New Roman" pitchFamily="18" charset="0"/>
                <a:hlinkClick r:id="rId7" tooltip="Paul Biya"/>
              </a:rPr>
              <a:t>Paul </a:t>
            </a:r>
            <a:r>
              <a:rPr kumimoji="0" lang="en-US" sz="3200" b="0" i="0" u="none" strike="noStrike" cap="none" normalizeH="0" baseline="0" dirty="0" err="1" smtClean="0">
                <a:ln>
                  <a:noFill/>
                </a:ln>
                <a:solidFill>
                  <a:srgbClr val="0000FF"/>
                </a:solidFill>
                <a:effectLst/>
                <a:latin typeface="Calibri" pitchFamily="34" charset="0"/>
                <a:ea typeface="Times New Roman" pitchFamily="18" charset="0"/>
                <a:cs typeface="Times New Roman" pitchFamily="18" charset="0"/>
                <a:hlinkClick r:id="rId7" tooltip="Paul Biya"/>
              </a:rPr>
              <a:t>Biya</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who is among those tapped to succeed him in the future.</a:t>
            </a:r>
            <a:r>
              <a:rPr kumimoji="0" lang="en-US" sz="3200" b="0" i="0" u="none" strike="noStrike" cap="none" normalizeH="0" baseline="30000" dirty="0" smtClean="0">
                <a:ln>
                  <a:noFill/>
                </a:ln>
                <a:solidFill>
                  <a:srgbClr val="0000FF"/>
                </a:solidFill>
                <a:effectLst/>
                <a:latin typeface="Calibri" pitchFamily="34" charset="0"/>
                <a:ea typeface="Times New Roman" pitchFamily="18" charset="0"/>
                <a:cs typeface="Times New Roman" pitchFamily="18" charset="0"/>
                <a:hlinkClick r:id="rId4"/>
              </a:rPr>
              <a:t>[4]</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The </a:t>
            </a:r>
            <a:r>
              <a:rPr kumimoji="0" lang="en-US" sz="3200" b="0" i="0" u="none" strike="noStrike" cap="none" normalizeH="0" baseline="0" dirty="0" err="1" smtClean="0">
                <a:ln>
                  <a:noFill/>
                </a:ln>
                <a:solidFill>
                  <a:schemeClr val="tx1"/>
                </a:solidFill>
                <a:effectLst/>
                <a:latin typeface="Calibri" pitchFamily="34" charset="0"/>
                <a:ea typeface="Times New Roman" pitchFamily="18" charset="0"/>
                <a:cs typeface="Times New Roman" pitchFamily="18" charset="0"/>
              </a:rPr>
              <a:t>Hayatou</a:t>
            </a:r>
            <a:r>
              <a:rPr kumimoji="0" lang="en-US" sz="32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family continue to wield much political influence in northern Cameroon.</a:t>
            </a:r>
            <a:r>
              <a:rPr kumimoji="0" lang="en-US" sz="3200" b="0" i="0" u="none" strike="noStrike" cap="none" normalizeH="0" baseline="30000" dirty="0" smtClean="0">
                <a:ln>
                  <a:noFill/>
                </a:ln>
                <a:solidFill>
                  <a:srgbClr val="0000FF"/>
                </a:solidFill>
                <a:effectLst/>
                <a:latin typeface="Calibri" pitchFamily="34" charset="0"/>
                <a:ea typeface="Times New Roman" pitchFamily="18" charset="0"/>
                <a:cs typeface="Times New Roman" pitchFamily="18" charset="0"/>
                <a:hlinkClick r:id="rId4"/>
              </a:rPr>
              <a:t>[5]</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17</TotalTime>
  <Words>285</Words>
  <Application>Microsoft Office PowerPoint</Application>
  <PresentationFormat>On-screen Show (4:3)</PresentationFormat>
  <Paragraphs>9</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Metro</vt:lpstr>
      <vt:lpstr>Slide 1</vt:lpstr>
      <vt:lpstr>Slide 2</vt:lpstr>
      <vt:lpstr>Slide 3</vt:lpstr>
      <vt:lpstr>Slide 4</vt:lpstr>
      <vt:lpstr>Slide 5</vt:lpstr>
      <vt:lpstr>Slide 6</vt:lpstr>
      <vt:lpstr>Slide 7</vt:lpstr>
      <vt:lpstr>Slide 8</vt:lpstr>
      <vt:lpstr>Slide 9</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Rre. LN. Seekoei</dc:creator>
  <cp:lastModifiedBy>Rre. LN. Seekoei</cp:lastModifiedBy>
  <cp:revision>1</cp:revision>
  <dcterms:created xsi:type="dcterms:W3CDTF">2012-12-23T15:15:38Z</dcterms:created>
  <dcterms:modified xsi:type="dcterms:W3CDTF">2012-12-23T15:33:33Z</dcterms:modified>
</cp:coreProperties>
</file>