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E1314-A65D-4C85-859A-5252CCFDB172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04630-761C-4E8D-A9BD-1A61415EDF86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CD657-08CE-4554-8181-26BD174FC597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E117A-62D5-406D-9389-86D616E602A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53B94-BF02-44BA-8A90-DA90F5A9BB33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00114-C81E-40B5-8E02-D9FE2AFAFBD8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5279C-ABC9-437E-AC3A-3A0737CF5D00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7A843-01ED-4412-86E5-F40458B5CC4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F6249-82F8-418B-8508-2E2331686B89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83AB2-D518-4D13-A42F-D91063B0EBDF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87DEF-7C03-4D01-9180-7F902014ECE3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FB341-2D8D-4F8D-B2AA-F117604D84A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E1412-9E1C-4DA2-943B-4072A20FFBEF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9DBB6-9655-4CC3-AD88-E938F880857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D1077-BE99-4444-9334-48A5CE1F569F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C5218-A9EB-4B69-8EC9-371D98E7D7E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BD3C7-9494-4B07-AA97-C1B287A84304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85637-98B9-4F8D-804D-47D6A832E7B0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A7DCA-AC09-480C-B1CB-92B2918A8E64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B0613-F017-4DC0-8576-DFC7BCC2258E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4AB80-A7C3-4A3D-AFB0-33C4BA7EF74F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3156C-F290-4940-9F91-267FAD21A57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ZA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32BF00-60E9-4570-8AFA-6E180507D072}" type="datetimeFigureOut">
              <a:rPr lang="en-ZA"/>
              <a:pPr>
                <a:defRPr/>
              </a:pPr>
              <a:t>2013/07/28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EBDE3B-BBFF-4639-B8B2-CECC82ECD45F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23850" y="2276475"/>
          <a:ext cx="8064896" cy="2181225"/>
        </p:xfrm>
        <a:graphic>
          <a:graphicData uri="http://schemas.openxmlformats.org/drawingml/2006/table">
            <a:tbl>
              <a:tblPr/>
              <a:tblGrid>
                <a:gridCol w="4948435"/>
                <a:gridCol w="3116461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ZA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SOWETO - GAUTENG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SOCCER CITY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ZA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MBOMBELA - MPUMALANGA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MBOMBELA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ZA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PORT ELIZABETH - EASTERN CAPE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NELSON MANDELA BAY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ZA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PHOKENG </a:t>
                      </a:r>
                      <a:r>
                        <a:rPr lang="en-ZA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– NORTH</a:t>
                      </a:r>
                      <a:r>
                        <a:rPr lang="en-ZA" sz="2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ZA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WEST</a:t>
                      </a:r>
                      <a:endParaRPr lang="en-ZA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ROYAL BAFOKENG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ZA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DURBAN </a:t>
                      </a:r>
                      <a:r>
                        <a:rPr lang="en-ZA" sz="28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– KWAZULU-NATAL</a:t>
                      </a:r>
                      <a:endParaRPr lang="en-ZA" sz="2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20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SOCCER CITY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cuments\2013\African Cup Of nations\2013 Preparation Data\African Cup of nation\2013 SEPTEMBER CAT PAPER 1 DATA\02_CAF.jpg"/>
          <p:cNvPicPr>
            <a:picLocks noChangeAspect="1" noChangeArrowheads="1"/>
          </p:cNvPicPr>
          <p:nvPr/>
        </p:nvPicPr>
        <p:blipFill>
          <a:blip r:embed="rId2" cstate="print">
            <a:lum bright="30000" contrast="-46000"/>
          </a:blip>
          <a:srcRect/>
          <a:stretch>
            <a:fillRect/>
          </a:stretch>
        </p:blipFill>
        <p:spPr bwMode="auto">
          <a:xfrm>
            <a:off x="395288" y="77788"/>
            <a:ext cx="828040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28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Estie</cp:lastModifiedBy>
  <cp:revision>3</cp:revision>
  <dcterms:created xsi:type="dcterms:W3CDTF">2013-04-04T04:35:27Z</dcterms:created>
  <dcterms:modified xsi:type="dcterms:W3CDTF">2013-07-28T09:22:06Z</dcterms:modified>
</cp:coreProperties>
</file>