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61" r:id="rId3"/>
    <p:sldId id="256" r:id="rId4"/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D4DA67-1E98-46CE-BA5F-53E59B3BDF6A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85E95-3BAC-4261-9F05-4F2CB5C704B6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65545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85E95-3BAC-4261-9F05-4F2CB5C704B6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47305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9352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0707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232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0956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7033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4530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4781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8737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368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4624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1452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6EAD6-D538-4F79-A3C9-A7E14AC6BAA9}" type="datetimeFigureOut">
              <a:rPr lang="en-ZA" smtClean="0"/>
              <a:t>2015-03-03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43FFB-6E71-49AA-B652-F0A462F1E53F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00708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Z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5" y="121024"/>
            <a:ext cx="11618256" cy="673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88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3500" y="276225"/>
            <a:ext cx="9525000" cy="6305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23882" y="276225"/>
            <a:ext cx="7382436" cy="76944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ZA" sz="4400" dirty="0" smtClean="0">
                <a:solidFill>
                  <a:schemeClr val="bg1"/>
                </a:solidFill>
              </a:rPr>
              <a:t>MACUFE CUP</a:t>
            </a:r>
            <a:endParaRPr lang="en-ZA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3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2941" r="689"/>
          <a:stretch/>
        </p:blipFill>
        <p:spPr>
          <a:xfrm>
            <a:off x="4706472" y="3517"/>
            <a:ext cx="7355542" cy="6854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525" r="1" b="75688"/>
          <a:stretch/>
        </p:blipFill>
        <p:spPr>
          <a:xfrm rot="19066125">
            <a:off x="38261" y="1600201"/>
            <a:ext cx="4898889" cy="1667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824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8" y="1381125"/>
            <a:ext cx="11096625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16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86" y="510988"/>
            <a:ext cx="12027972" cy="587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0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714" t="16815" r="33936" b="5407"/>
          <a:stretch/>
        </p:blipFill>
        <p:spPr>
          <a:xfrm>
            <a:off x="2743199" y="11694"/>
            <a:ext cx="6226629" cy="684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5588" y="11150"/>
            <a:ext cx="5553636" cy="68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1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3</Words>
  <Application>Microsoft Office PowerPoint</Application>
  <PresentationFormat>Custom</PresentationFormat>
  <Paragraphs>2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ESTIE</cp:lastModifiedBy>
  <cp:revision>16</cp:revision>
  <dcterms:created xsi:type="dcterms:W3CDTF">2014-12-30T17:40:11Z</dcterms:created>
  <dcterms:modified xsi:type="dcterms:W3CDTF">2015-03-03T11:09:35Z</dcterms:modified>
</cp:coreProperties>
</file>